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90663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0066"/>
                </a:solidFill>
                <a:latin typeface="Bookman Old Style" pitchFamily="18" charset="0"/>
              </a:rPr>
              <a:t>Акция </a:t>
            </a:r>
            <a:br>
              <a:rPr lang="ru-RU" b="1" i="1" dirty="0" smtClean="0">
                <a:solidFill>
                  <a:srgbClr val="000066"/>
                </a:solidFill>
                <a:latin typeface="Bookman Old Style" pitchFamily="18" charset="0"/>
              </a:rPr>
            </a:br>
            <a:r>
              <a:rPr lang="ru-RU" b="1" i="1" dirty="0" smtClean="0">
                <a:solidFill>
                  <a:srgbClr val="000066"/>
                </a:solidFill>
                <a:latin typeface="Bookman Old Style" pitchFamily="18" charset="0"/>
              </a:rPr>
              <a:t>«ВПР для родителей»,         </a:t>
            </a:r>
            <a:r>
              <a:rPr lang="ru-RU" b="1" i="1" dirty="0" smtClean="0">
                <a:solidFill>
                  <a:srgbClr val="FF0000"/>
                </a:solidFill>
                <a:latin typeface="Bookman Old Style" pitchFamily="18" charset="0"/>
              </a:rPr>
              <a:t>08.04.2022</a:t>
            </a:r>
            <a:endParaRPr lang="ru-RU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82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latin typeface="Bookman Old Style" pitchFamily="18" charset="0"/>
              </a:rPr>
              <a:t>Во время выполнения работы, какие эмоции Вы испытали?</a:t>
            </a:r>
            <a:endParaRPr lang="ru-RU" sz="3600" b="1" i="1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600" b="1" i="1" dirty="0">
                <a:solidFill>
                  <a:srgbClr val="000099"/>
                </a:solidFill>
                <a:latin typeface="Bookman Old Style" pitchFamily="18" charset="0"/>
              </a:rPr>
              <a:t>и</a:t>
            </a:r>
            <a:r>
              <a:rPr lang="ru-RU" sz="3600" b="1" i="1" dirty="0" smtClean="0">
                <a:solidFill>
                  <a:srgbClr val="000099"/>
                </a:solidFill>
                <a:latin typeface="Bookman Old Style" pitchFamily="18" charset="0"/>
              </a:rPr>
              <a:t>нтерес</a:t>
            </a:r>
          </a:p>
          <a:p>
            <a:r>
              <a:rPr lang="ru-RU" sz="3600" b="1" i="1" dirty="0">
                <a:solidFill>
                  <a:srgbClr val="000099"/>
                </a:solidFill>
                <a:latin typeface="Bookman Old Style" pitchFamily="18" charset="0"/>
              </a:rPr>
              <a:t>о</a:t>
            </a:r>
            <a:r>
              <a:rPr lang="ru-RU" sz="3600" b="1" i="1" dirty="0" smtClean="0">
                <a:solidFill>
                  <a:srgbClr val="000099"/>
                </a:solidFill>
                <a:latin typeface="Bookman Old Style" pitchFamily="18" charset="0"/>
              </a:rPr>
              <a:t>тветственность</a:t>
            </a:r>
          </a:p>
          <a:p>
            <a:r>
              <a:rPr lang="ru-RU" sz="3600" b="1" i="1" dirty="0">
                <a:solidFill>
                  <a:srgbClr val="000099"/>
                </a:solidFill>
                <a:latin typeface="Bookman Old Style" pitchFamily="18" charset="0"/>
              </a:rPr>
              <a:t>л</a:t>
            </a:r>
            <a:r>
              <a:rPr lang="ru-RU" sz="3600" b="1" i="1" dirty="0" smtClean="0">
                <a:solidFill>
                  <a:srgbClr val="000099"/>
                </a:solidFill>
                <a:latin typeface="Bookman Old Style" pitchFamily="18" charset="0"/>
              </a:rPr>
              <a:t>юбопытство</a:t>
            </a:r>
          </a:p>
          <a:p>
            <a:r>
              <a:rPr lang="ru-RU" sz="3600" b="1" i="1" dirty="0">
                <a:solidFill>
                  <a:srgbClr val="FF0000"/>
                </a:solidFill>
                <a:latin typeface="Bookman Old Style" pitchFamily="18" charset="0"/>
              </a:rPr>
              <a:t>в</a:t>
            </a:r>
            <a:r>
              <a:rPr lang="ru-RU" sz="3600" b="1" i="1" dirty="0" smtClean="0">
                <a:solidFill>
                  <a:srgbClr val="FF0000"/>
                </a:solidFill>
                <a:latin typeface="Bookman Old Style" pitchFamily="18" charset="0"/>
              </a:rPr>
              <a:t>олнение</a:t>
            </a:r>
          </a:p>
          <a:p>
            <a:r>
              <a:rPr lang="ru-RU" sz="3600" b="1" i="1" dirty="0">
                <a:solidFill>
                  <a:srgbClr val="FF0000"/>
                </a:solidFill>
                <a:latin typeface="Bookman Old Style" pitchFamily="18" charset="0"/>
              </a:rPr>
              <a:t>с</a:t>
            </a:r>
            <a:r>
              <a:rPr lang="ru-RU" sz="3600" b="1" i="1" dirty="0" smtClean="0">
                <a:solidFill>
                  <a:srgbClr val="FF0000"/>
                </a:solidFill>
                <a:latin typeface="Bookman Old Style" pitchFamily="18" charset="0"/>
              </a:rPr>
              <a:t>трах</a:t>
            </a:r>
          </a:p>
          <a:p>
            <a:r>
              <a:rPr lang="ru-RU" sz="3600" b="1" i="1" dirty="0">
                <a:solidFill>
                  <a:srgbClr val="FF0000"/>
                </a:solidFill>
                <a:latin typeface="Bookman Old Style" pitchFamily="18" charset="0"/>
              </a:rPr>
              <a:t>т</a:t>
            </a:r>
            <a:r>
              <a:rPr lang="ru-RU" sz="3600" b="1" i="1" dirty="0" smtClean="0">
                <a:solidFill>
                  <a:srgbClr val="FF0000"/>
                </a:solidFill>
                <a:latin typeface="Bookman Old Style" pitchFamily="18" charset="0"/>
              </a:rPr>
              <a:t>ревога</a:t>
            </a:r>
          </a:p>
          <a:p>
            <a:r>
              <a:rPr lang="ru-RU" sz="3600" b="1" i="1" dirty="0">
                <a:solidFill>
                  <a:srgbClr val="FF0000"/>
                </a:solidFill>
                <a:latin typeface="Bookman Old Style" pitchFamily="18" charset="0"/>
              </a:rPr>
              <a:t>н</a:t>
            </a:r>
            <a:r>
              <a:rPr lang="ru-RU" sz="3600" b="1" i="1" dirty="0" smtClean="0">
                <a:solidFill>
                  <a:srgbClr val="FF0000"/>
                </a:solidFill>
                <a:latin typeface="Bookman Old Style" pitchFamily="18" charset="0"/>
              </a:rPr>
              <a:t>еуверенность</a:t>
            </a:r>
          </a:p>
          <a:p>
            <a:r>
              <a:rPr lang="ru-RU" sz="3600" b="1" i="1" dirty="0" smtClean="0">
                <a:solidFill>
                  <a:srgbClr val="FF0000"/>
                </a:solidFill>
                <a:latin typeface="Bookman Old Style" pitchFamily="18" charset="0"/>
              </a:rPr>
              <a:t>напряжение</a:t>
            </a:r>
          </a:p>
          <a:p>
            <a:endParaRPr lang="ru-RU" sz="3600" b="1" i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28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Что для Вас показалось </a:t>
            </a:r>
            <a:r>
              <a:rPr lang="ru-RU" sz="4000" b="1" i="1" u="sng" dirty="0" smtClean="0">
                <a:latin typeface="Bookman Old Style" pitchFamily="18" charset="0"/>
              </a:rPr>
              <a:t>трудным,</a:t>
            </a:r>
            <a:r>
              <a:rPr lang="ru-RU" sz="4000" b="1" i="1" dirty="0" smtClean="0">
                <a:latin typeface="Bookman Old Style" pitchFamily="18" charset="0"/>
              </a:rPr>
              <a:t> а что легким?</a:t>
            </a:r>
            <a:endParaRPr lang="ru-RU" sz="4000" b="1" i="1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>
                <a:latin typeface="Bookman Old Style" pitchFamily="18" charset="0"/>
              </a:rPr>
              <a:t>м</a:t>
            </a:r>
            <a:r>
              <a:rPr lang="ru-RU" b="1" i="1" dirty="0" smtClean="0">
                <a:latin typeface="Bookman Old Style" pitchFamily="18" charset="0"/>
              </a:rPr>
              <a:t>елкий текст</a:t>
            </a:r>
          </a:p>
          <a:p>
            <a:r>
              <a:rPr lang="ru-RU" b="1" i="1" dirty="0">
                <a:latin typeface="Bookman Old Style" pitchFamily="18" charset="0"/>
              </a:rPr>
              <a:t>и</a:t>
            </a:r>
            <a:r>
              <a:rPr lang="ru-RU" b="1" i="1" dirty="0" smtClean="0">
                <a:latin typeface="Bookman Old Style" pitchFamily="18" charset="0"/>
              </a:rPr>
              <a:t>змерение  площадей</a:t>
            </a:r>
          </a:p>
          <a:p>
            <a:r>
              <a:rPr lang="ru-RU" b="1" i="1" dirty="0">
                <a:latin typeface="Bookman Old Style" pitchFamily="18" charset="0"/>
              </a:rPr>
              <a:t>п</a:t>
            </a:r>
            <a:r>
              <a:rPr lang="ru-RU" b="1" i="1" dirty="0" smtClean="0">
                <a:latin typeface="Bookman Old Style" pitchFamily="18" charset="0"/>
              </a:rPr>
              <a:t>остроение геометрических фигур</a:t>
            </a:r>
          </a:p>
          <a:p>
            <a:r>
              <a:rPr lang="ru-RU" b="1" i="1" dirty="0">
                <a:latin typeface="Bookman Old Style" pitchFamily="18" charset="0"/>
              </a:rPr>
              <a:t>у</a:t>
            </a:r>
            <a:r>
              <a:rPr lang="ru-RU" b="1" i="1" dirty="0" smtClean="0">
                <a:latin typeface="Bookman Old Style" pitchFamily="18" charset="0"/>
              </a:rPr>
              <a:t>множение</a:t>
            </a:r>
          </a:p>
          <a:p>
            <a:r>
              <a:rPr lang="ru-RU" b="1" i="1" dirty="0" smtClean="0">
                <a:latin typeface="Bookman Old Style" pitchFamily="18" charset="0"/>
              </a:rPr>
              <a:t>задания с процентами</a:t>
            </a:r>
          </a:p>
          <a:p>
            <a:r>
              <a:rPr lang="ru-RU" b="1" i="1" dirty="0" smtClean="0">
                <a:latin typeface="Bookman Old Style" pitchFamily="18" charset="0"/>
              </a:rPr>
              <a:t>незнание</a:t>
            </a:r>
          </a:p>
          <a:p>
            <a:endParaRPr lang="ru-RU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48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latin typeface="Bookman Old Style" pitchFamily="18" charset="0"/>
              </a:rPr>
              <a:t>В чем причина возникшей трудности?</a:t>
            </a:r>
            <a:endParaRPr lang="ru-RU" sz="3600" b="1" i="1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>
                <a:latin typeface="Bookman Old Style" pitchFamily="18" charset="0"/>
              </a:rPr>
              <a:t>считать  без калькулятора</a:t>
            </a:r>
          </a:p>
          <a:p>
            <a:r>
              <a:rPr lang="ru-RU" b="1" i="1" dirty="0">
                <a:latin typeface="Bookman Old Style" pitchFamily="18" charset="0"/>
              </a:rPr>
              <a:t>н</a:t>
            </a:r>
            <a:r>
              <a:rPr lang="ru-RU" b="1" i="1" dirty="0" smtClean="0">
                <a:latin typeface="Bookman Old Style" pitchFamily="18" charset="0"/>
              </a:rPr>
              <a:t>ехватка времени</a:t>
            </a:r>
          </a:p>
          <a:p>
            <a:r>
              <a:rPr lang="ru-RU" b="1" i="1" dirty="0">
                <a:latin typeface="Bookman Old Style" pitchFamily="18" charset="0"/>
              </a:rPr>
              <a:t>в</a:t>
            </a:r>
            <a:r>
              <a:rPr lang="ru-RU" b="1" i="1" dirty="0" smtClean="0">
                <a:latin typeface="Bookman Old Style" pitchFamily="18" charset="0"/>
              </a:rPr>
              <a:t>олнение</a:t>
            </a:r>
          </a:p>
          <a:p>
            <a:r>
              <a:rPr lang="ru-RU" b="1" i="1" dirty="0">
                <a:latin typeface="Bookman Old Style" pitchFamily="18" charset="0"/>
              </a:rPr>
              <a:t>н</a:t>
            </a:r>
            <a:r>
              <a:rPr lang="ru-RU" b="1" i="1" dirty="0" smtClean="0">
                <a:latin typeface="Bookman Old Style" pitchFamily="18" charset="0"/>
              </a:rPr>
              <a:t>евнимательность</a:t>
            </a:r>
          </a:p>
          <a:p>
            <a:r>
              <a:rPr lang="ru-RU" b="1" i="1" dirty="0">
                <a:latin typeface="Bookman Old Style" pitchFamily="18" charset="0"/>
              </a:rPr>
              <a:t>н</a:t>
            </a:r>
            <a:r>
              <a:rPr lang="ru-RU" b="1" i="1" dirty="0" smtClean="0">
                <a:latin typeface="Bookman Old Style" pitchFamily="18" charset="0"/>
              </a:rPr>
              <a:t>езнание формул</a:t>
            </a:r>
            <a:endParaRPr lang="ru-RU" b="1" i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65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b="1" i="1" dirty="0" smtClean="0">
                <a:latin typeface="Bookman Old Style" pitchFamily="18" charset="0"/>
              </a:rPr>
              <a:t>Увидели ли вы ценность в проведении акции, деловой игры «ВПР для родителей»?  -  </a:t>
            </a:r>
            <a:r>
              <a:rPr lang="ru-RU" sz="2800" b="1" i="1" dirty="0" smtClean="0">
                <a:solidFill>
                  <a:srgbClr val="FF0000"/>
                </a:solidFill>
                <a:latin typeface="Bookman Old Style" pitchFamily="18" charset="0"/>
              </a:rPr>
              <a:t>да</a:t>
            </a:r>
            <a:endParaRPr lang="ru-RU" sz="28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3377" y="1599142"/>
            <a:ext cx="8496944" cy="1080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i="1" dirty="0" smtClean="0">
                <a:latin typeface="Bookman Old Style" pitchFamily="18" charset="0"/>
              </a:rPr>
              <a:t>Почувствовали ли Вы какое состояние бывает у детей при написании ВПР? - </a:t>
            </a:r>
            <a:r>
              <a:rPr lang="ru-RU" sz="2800" b="1" i="1" dirty="0" smtClean="0">
                <a:solidFill>
                  <a:srgbClr val="FF0000"/>
                </a:solidFill>
                <a:latin typeface="Bookman Old Style" pitchFamily="18" charset="0"/>
              </a:rPr>
              <a:t>да</a:t>
            </a:r>
            <a:endParaRPr lang="ru-RU" sz="28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5234" y="2708920"/>
            <a:ext cx="82932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Bookman Old Style" pitchFamily="18" charset="0"/>
              </a:rPr>
              <a:t>Что может помочь детям успешно</a:t>
            </a:r>
          </a:p>
          <a:p>
            <a:r>
              <a:rPr lang="ru-RU" sz="2800" b="1" i="1" dirty="0" smtClean="0">
                <a:latin typeface="Bookman Old Style" pitchFamily="18" charset="0"/>
              </a:rPr>
              <a:t> справиться с ВПР?: </a:t>
            </a:r>
          </a:p>
          <a:p>
            <a:r>
              <a:rPr lang="ru-RU" sz="2800" b="1" i="1" dirty="0">
                <a:solidFill>
                  <a:srgbClr val="000099"/>
                </a:solidFill>
                <a:latin typeface="Bookman Old Style" pitchFamily="18" charset="0"/>
              </a:rPr>
              <a:t>с</a:t>
            </a:r>
            <a:r>
              <a:rPr lang="ru-RU" sz="2800" b="1" i="1" dirty="0" smtClean="0">
                <a:solidFill>
                  <a:srgbClr val="000099"/>
                </a:solidFill>
                <a:latin typeface="Bookman Old Style" pitchFamily="18" charset="0"/>
              </a:rPr>
              <a:t>обранность и спокойствие;</a:t>
            </a:r>
          </a:p>
          <a:p>
            <a:r>
              <a:rPr lang="ru-RU" sz="2800" b="1" i="1" dirty="0">
                <a:latin typeface="Bookman Old Style" pitchFamily="18" charset="0"/>
              </a:rPr>
              <a:t>и</a:t>
            </a:r>
            <a:r>
              <a:rPr lang="ru-RU" sz="2800" b="1" i="1" dirty="0" smtClean="0">
                <a:latin typeface="Bookman Old Style" pitchFamily="18" charset="0"/>
              </a:rPr>
              <a:t>х отмена;</a:t>
            </a:r>
          </a:p>
          <a:p>
            <a:r>
              <a:rPr lang="ru-RU" sz="2800" b="1" i="1" dirty="0">
                <a:solidFill>
                  <a:srgbClr val="000099"/>
                </a:solidFill>
                <a:latin typeface="Bookman Old Style" pitchFamily="18" charset="0"/>
              </a:rPr>
              <a:t>х</a:t>
            </a:r>
            <a:r>
              <a:rPr lang="ru-RU" sz="2800" b="1" i="1" dirty="0" smtClean="0">
                <a:solidFill>
                  <a:srgbClr val="000099"/>
                </a:solidFill>
                <a:latin typeface="Bookman Old Style" pitchFamily="18" charset="0"/>
              </a:rPr>
              <a:t>орошая подготовка</a:t>
            </a:r>
            <a:r>
              <a:rPr lang="ru-RU" sz="2800" b="1" i="1" dirty="0" smtClean="0">
                <a:latin typeface="Bookman Old Style" pitchFamily="18" charset="0"/>
              </a:rPr>
              <a:t>;</a:t>
            </a:r>
          </a:p>
          <a:p>
            <a:r>
              <a:rPr lang="ru-RU" sz="2800" b="1" i="1" dirty="0">
                <a:solidFill>
                  <a:srgbClr val="000099"/>
                </a:solidFill>
                <a:latin typeface="Bookman Old Style" pitchFamily="18" charset="0"/>
              </a:rPr>
              <a:t>п</a:t>
            </a:r>
            <a:r>
              <a:rPr lang="ru-RU" sz="2800" b="1" i="1" dirty="0" smtClean="0">
                <a:solidFill>
                  <a:srgbClr val="000099"/>
                </a:solidFill>
                <a:latin typeface="Bookman Old Style" pitchFamily="18" charset="0"/>
              </a:rPr>
              <a:t>оложительный настрой;</a:t>
            </a:r>
          </a:p>
          <a:p>
            <a:r>
              <a:rPr lang="ru-RU" sz="2800" b="1" i="1" dirty="0" smtClean="0">
                <a:solidFill>
                  <a:srgbClr val="000099"/>
                </a:solidFill>
                <a:latin typeface="Bookman Old Style" pitchFamily="18" charset="0"/>
              </a:rPr>
              <a:t>вовремя делать домашнее задание;</a:t>
            </a:r>
          </a:p>
          <a:p>
            <a:r>
              <a:rPr lang="ru-RU" sz="2800" b="1" i="1" dirty="0">
                <a:solidFill>
                  <a:srgbClr val="000099"/>
                </a:solidFill>
                <a:latin typeface="Bookman Old Style" pitchFamily="18" charset="0"/>
              </a:rPr>
              <a:t>у</a:t>
            </a:r>
            <a:r>
              <a:rPr lang="ru-RU" sz="2800" b="1" i="1" dirty="0" smtClean="0">
                <a:solidFill>
                  <a:srgbClr val="000099"/>
                </a:solidFill>
                <a:latin typeface="Bookman Old Style" pitchFamily="18" charset="0"/>
              </a:rPr>
              <a:t>веренность;</a:t>
            </a:r>
          </a:p>
          <a:p>
            <a:r>
              <a:rPr lang="ru-RU" sz="2800" b="1" i="1" dirty="0">
                <a:solidFill>
                  <a:srgbClr val="000099"/>
                </a:solidFill>
                <a:latin typeface="Bookman Old Style" pitchFamily="18" charset="0"/>
              </a:rPr>
              <a:t>у</a:t>
            </a:r>
            <a:r>
              <a:rPr lang="ru-RU" sz="2800" b="1" i="1" dirty="0" smtClean="0">
                <a:solidFill>
                  <a:srgbClr val="000099"/>
                </a:solidFill>
                <a:latin typeface="Bookman Old Style" pitchFamily="18" charset="0"/>
              </a:rPr>
              <a:t>спешное освоение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236665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latin typeface="Bookman Old Style" pitchFamily="18" charset="0"/>
              </a:rPr>
              <a:t>Чем Вы можете помочь своим детям?</a:t>
            </a:r>
            <a:endParaRPr lang="ru-RU" sz="3600" b="1" i="1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4713387"/>
          </a:xfrm>
        </p:spPr>
        <p:txBody>
          <a:bodyPr>
            <a:normAutofit fontScale="92500"/>
          </a:bodyPr>
          <a:lstStyle/>
          <a:p>
            <a:r>
              <a:rPr lang="ru-RU" b="1" i="1" dirty="0">
                <a:solidFill>
                  <a:srgbClr val="000099"/>
                </a:solidFill>
                <a:latin typeface="Bookman Old Style" pitchFamily="18" charset="0"/>
              </a:rPr>
              <a:t>в</a:t>
            </a:r>
            <a:r>
              <a:rPr lang="ru-RU" b="1" i="1" dirty="0" smtClean="0">
                <a:solidFill>
                  <a:srgbClr val="000099"/>
                </a:solidFill>
                <a:latin typeface="Bookman Old Style" pitchFamily="18" charset="0"/>
              </a:rPr>
              <a:t>месте готовиться с ребенком</a:t>
            </a:r>
          </a:p>
          <a:p>
            <a:r>
              <a:rPr lang="ru-RU" b="1" i="1" dirty="0">
                <a:solidFill>
                  <a:srgbClr val="000099"/>
                </a:solidFill>
                <a:latin typeface="Bookman Old Style" pitchFamily="18" charset="0"/>
              </a:rPr>
              <a:t>д</a:t>
            </a:r>
            <a:r>
              <a:rPr lang="ru-RU" b="1" i="1" dirty="0" smtClean="0">
                <a:solidFill>
                  <a:srgbClr val="000099"/>
                </a:solidFill>
                <a:latin typeface="Bookman Old Style" pitchFamily="18" charset="0"/>
              </a:rPr>
              <a:t>оброе слово, моральная поддержка;</a:t>
            </a:r>
          </a:p>
          <a:p>
            <a:r>
              <a:rPr lang="ru-RU" b="1" i="1" dirty="0" smtClean="0">
                <a:solidFill>
                  <a:srgbClr val="000099"/>
                </a:solidFill>
                <a:latin typeface="Bookman Old Style" pitchFamily="18" charset="0"/>
              </a:rPr>
              <a:t>ВПР не страшно;</a:t>
            </a:r>
          </a:p>
          <a:p>
            <a:r>
              <a:rPr lang="ru-RU" b="1" i="1" dirty="0">
                <a:solidFill>
                  <a:srgbClr val="000099"/>
                </a:solidFill>
                <a:latin typeface="Bookman Old Style" pitchFamily="18" charset="0"/>
              </a:rPr>
              <a:t>о</a:t>
            </a:r>
            <a:r>
              <a:rPr lang="ru-RU" b="1" i="1" dirty="0" smtClean="0">
                <a:solidFill>
                  <a:srgbClr val="000099"/>
                </a:solidFill>
                <a:latin typeface="Bookman Old Style" pitchFamily="18" charset="0"/>
              </a:rPr>
              <a:t>бъяснить механизм оценивания;</a:t>
            </a:r>
          </a:p>
          <a:p>
            <a:r>
              <a:rPr lang="ru-RU" b="1" i="1" dirty="0" smtClean="0">
                <a:solidFill>
                  <a:srgbClr val="000099"/>
                </a:solidFill>
                <a:latin typeface="Bookman Old Style" pitchFamily="18" charset="0"/>
              </a:rPr>
              <a:t>вдохновлять;</a:t>
            </a:r>
          </a:p>
          <a:p>
            <a:r>
              <a:rPr lang="ru-RU" b="1" i="1" dirty="0" smtClean="0">
                <a:solidFill>
                  <a:srgbClr val="000099"/>
                </a:solidFill>
                <a:latin typeface="Bookman Old Style" pitchFamily="18" charset="0"/>
              </a:rPr>
              <a:t>поддержать;</a:t>
            </a:r>
          </a:p>
          <a:p>
            <a:r>
              <a:rPr lang="ru-RU" b="1" i="1" dirty="0" smtClean="0">
                <a:solidFill>
                  <a:srgbClr val="000099"/>
                </a:solidFill>
                <a:latin typeface="Bookman Old Style" pitchFamily="18" charset="0"/>
              </a:rPr>
              <a:t>мотивировать;</a:t>
            </a:r>
          </a:p>
          <a:p>
            <a:r>
              <a:rPr lang="ru-RU" b="1" i="1" dirty="0">
                <a:latin typeface="Bookman Old Style" pitchFamily="18" charset="0"/>
              </a:rPr>
              <a:t>р</a:t>
            </a:r>
            <a:r>
              <a:rPr lang="ru-RU" b="1" i="1" dirty="0" smtClean="0">
                <a:latin typeface="Bookman Old Style" pitchFamily="18" charset="0"/>
              </a:rPr>
              <a:t>епетиторы.</a:t>
            </a:r>
            <a:endParaRPr lang="ru-RU" b="1" i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9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153</Words>
  <Application>Microsoft Office PowerPoint</Application>
  <PresentationFormat>Экран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Акция  «ВПР для родителей»,         08.04.2022</vt:lpstr>
      <vt:lpstr>Во время выполнения работы, какие эмоции Вы испытали?</vt:lpstr>
      <vt:lpstr>Что для Вас показалось трудным, а что легким?</vt:lpstr>
      <vt:lpstr>В чем причина возникшей трудности?</vt:lpstr>
      <vt:lpstr>Увидели ли вы ценность в проведении акции, деловой игры «ВПР для родителей»?  -  да</vt:lpstr>
      <vt:lpstr>Чем Вы можете помочь своим детям?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Акция  «ВПР глазами родителей», 08.04.2022</dc:title>
  <dc:creator>User</dc:creator>
  <cp:lastModifiedBy>User</cp:lastModifiedBy>
  <cp:revision>5</cp:revision>
  <dcterms:created xsi:type="dcterms:W3CDTF">2022-04-09T10:25:05Z</dcterms:created>
  <dcterms:modified xsi:type="dcterms:W3CDTF">2022-04-09T11:01:13Z</dcterms:modified>
</cp:coreProperties>
</file>