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86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64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6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9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5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13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82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6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8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09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9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968C9-945B-4AC7-9E91-04F54DA7481F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1EADD-E985-400A-8654-8ECECF6CC4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83342"/>
            <a:ext cx="1625473" cy="12318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83342"/>
            <a:ext cx="1584176" cy="11889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982" y="776056"/>
            <a:ext cx="1344058" cy="10752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776438"/>
            <a:ext cx="1080120" cy="10027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814222"/>
            <a:ext cx="1309770" cy="9271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930" y="772875"/>
            <a:ext cx="1403648" cy="10527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95936" y="4055006"/>
            <a:ext cx="8435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41506" y="3426947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9173" y="4717593"/>
            <a:ext cx="7825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0192" y="5473100"/>
            <a:ext cx="6319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6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39752" y="3464970"/>
            <a:ext cx="7409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94581" y="3622958"/>
            <a:ext cx="10214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66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85 0.11088 C -0.19948 0.19676 -0.29028 0.22454 -0.32032 0.17616 C -0.34723 0.12245 -0.30226 0.01296 -0.21424 -0.07454 C -0.12622 -0.16273 -0.08056 -0.27199 -0.10938 -0.32361 C -0.13768 -0.37407 -0.22934 -0.34676 -0.31702 -0.26134 " pathEditMode="relative" rAng="14000633" ptsTypes="fffff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60" y="-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46 0.16829 L -0.02171 0.05139 L -0.09219 0.12153 L -0.07743 0.00463 L -0.15035 0.07292 L -0.13368 -0.04213 L -0.20695 0.02524 L -0.18993 -0.08981 L -0.26285 -0.02176 L -0.24827 -0.13865 L -0.31858 -0.06828 L -0.30365 -0.18495 L -0.375 -0.11574 L -0.36025 -0.23287 L -0.43334 -0.16458 L -0.41702 -0.28101 L -0.48872 -0.21134 " pathEditMode="relative" rAng="12732248" ptsTypes="FFFFFFFFFFFFFFFFF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-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1 -0.02431 C 0.06129 0.00439 0.11007 0.04097 0.12361 0.01388 C 0.14462 -0.02431 -0.00382 -0.17338 0.02066 -0.21875 C 0.04289 -0.25996 0.16216 -0.11019 0.18316 -0.15 C 0.20573 -0.19051 0.09861 -0.26135 0.12275 -0.30533 C 0.14445 -0.34422 0.19636 -0.26042 0.2158 -0.29537 C 0.23438 -0.32917 0.1757 -0.35926 0.19236 -0.38959 C 0.20226 -0.40741 0.21632 -0.39537 0.22743 -0.3875 " pathEditMode="relative" rAng="-3223402" ptsTypes="ffffffff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22" y="-1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5348 L -0.09757 -0.494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-2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91 0.10879 C 0.08612 0.17569 0.1191 0.21597 0.12952 0.20671 C 0.13993 0.19838 0.12726 0.14189 0.09948 0.0706 C 0.13559 0.13472 0.16702 0.17662 0.17796 0.16852 C 0.18889 0.16041 0.17622 0.10254 0.14827 0.03217 C 0.18351 0.09652 0.21511 0.13865 0.22691 0.12916 C 0.23785 0.1199 0.2257 0.06203 0.19792 -0.00764 C 0.2323 0.05879 0.26389 0.09977 0.27657 0.08889 C 0.28594 0.08125 0.27483 0.025 0.24653 -0.04746 C 0.28039 0.01805 0.31407 0.05926 0.32518 0.05046 C 0.33577 0.04097 0.32327 -0.01551 0.29549 -0.08681 C 0.33073 -0.02176 0.36337 0.02176 0.37414 0.0118 C 0.38421 0.00231 0.37153 -0.05371 0.34549 -0.12686 C 0.37917 -0.06088 0.41077 -0.01829 0.42153 -0.02662 C 0.43334 -0.03658 0.42153 -0.09398 0.39341 -0.16528 C 0.42743 -0.09908 0.45921 -0.0588 0.47275 -0.0676 C 0.48403 -0.075 0.4698 -0.13426 0.44237 -0.20463 " pathEditMode="relative" rAng="-1862851" ptsTypes="fffffffffffffffff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2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18 -0.03148 L 0.24201 -0.24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-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ПЕЙЗАЖ</a:t>
            </a:r>
            <a:endParaRPr lang="ru-RU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5" y="2058092"/>
            <a:ext cx="1825618" cy="1535977"/>
          </a:xfrm>
        </p:spPr>
      </p:pic>
      <p:cxnSp>
        <p:nvCxnSpPr>
          <p:cNvPr id="5" name="Прямая со стрелкой 4"/>
          <p:cNvCxnSpPr/>
          <p:nvPr/>
        </p:nvCxnSpPr>
        <p:spPr>
          <a:xfrm flipH="1">
            <a:off x="2809663" y="1124744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572000" y="1121988"/>
            <a:ext cx="0" cy="1802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72134" y="1130727"/>
            <a:ext cx="360040" cy="858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455876" y="1124744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3284984"/>
            <a:ext cx="2705100" cy="16859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7" y="2028537"/>
            <a:ext cx="2394138" cy="141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4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3790950" cy="2695575"/>
          </a:xfrm>
        </p:spPr>
      </p:pic>
      <p:sp>
        <p:nvSpPr>
          <p:cNvPr id="5" name="TextBox 4"/>
          <p:cNvSpPr txBox="1"/>
          <p:nvPr/>
        </p:nvSpPr>
        <p:spPr>
          <a:xfrm>
            <a:off x="323528" y="3140968"/>
            <a:ext cx="383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И. Шишкин. «Среди долины </a:t>
            </a:r>
            <a:r>
              <a:rPr lang="ru-RU" dirty="0" err="1" smtClean="0"/>
              <a:t>ровныя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2656"/>
            <a:ext cx="3811364" cy="2592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20072" y="3325634"/>
            <a:ext cx="2294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Рерих. Небесный бой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39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4340835" cy="266429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284984"/>
            <a:ext cx="4423917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ПЕЙЗАЖ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2014-02-12T00:56:18Z</dcterms:created>
  <dcterms:modified xsi:type="dcterms:W3CDTF">2014-02-12T01:44:14Z</dcterms:modified>
</cp:coreProperties>
</file>