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9641" autoAdjust="0"/>
  </p:normalViewPr>
  <p:slideViewPr>
    <p:cSldViewPr>
      <p:cViewPr varScale="1">
        <p:scale>
          <a:sx n="80" d="100"/>
          <a:sy n="80" d="100"/>
        </p:scale>
        <p:origin x="-8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83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D5BCF-9400-40FA-89FB-1F80FAF26CCA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959D5-4F71-4BD6-B2EF-486A73A97E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Можно выделить</a:t>
            </a:r>
            <a:r>
              <a:rPr lang="ru-RU" baseline="0" dirty="0" smtClean="0"/>
              <a:t> следующие Имитационно – ролевые методы обучения. Но более подробно поговорим о ролевой игре. Ролевая игра – это вид драматургического действия, участники которого действуют в рамках ролей, вместе создают сюжет или действуют по готовому сюжету. Допустима импровизация в рамках правил.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959D5-4F71-4BD6-B2EF-486A73A97E3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Пример ролевой игры на уроке изобразительного искусства.</a:t>
            </a:r>
          </a:p>
          <a:p>
            <a:r>
              <a:rPr lang="ru-RU" dirty="0" smtClean="0"/>
              <a:t>Название «Следствие ведут знатоки»</a:t>
            </a:r>
          </a:p>
          <a:p>
            <a:r>
              <a:rPr lang="ru-RU" dirty="0" smtClean="0"/>
              <a:t>Участники: Я</a:t>
            </a:r>
            <a:r>
              <a:rPr lang="ru-RU" baseline="0" dirty="0" smtClean="0"/>
              <a:t> – работник музея, 3 свидетеля, хранитель музея, остальная аудитория – знатоки искусств.</a:t>
            </a:r>
          </a:p>
          <a:p>
            <a:r>
              <a:rPr lang="ru-RU" baseline="0" dirty="0" smtClean="0"/>
              <a:t>- Здравствуйте уважаемые знатоки искусств. У нас в музее пропала великолепная картина известного мастера. Я надеюсь вы поможете мне ее отыскать. Хранитель музея озвучьте пожалуйста приметы по которым знатоки смогут найти картину.</a:t>
            </a:r>
          </a:p>
          <a:p>
            <a:r>
              <a:rPr lang="ru-RU" b="1" u="sng" baseline="0" dirty="0" smtClean="0"/>
              <a:t>Хранитель музея:</a:t>
            </a:r>
          </a:p>
          <a:p>
            <a:r>
              <a:rPr lang="ru-RU" u="none" dirty="0" smtClean="0"/>
              <a:t>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Картина выполнена в 1827 году.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Холст, масло, размер 64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Колорит - теплый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Выполнил русский живописец</a:t>
            </a:r>
          </a:p>
          <a:p>
            <a:pPr>
              <a:buFontTx/>
              <a:buChar char="-"/>
            </a:pPr>
            <a:r>
              <a:rPr lang="ru-RU" u="none" dirty="0" smtClean="0"/>
              <a:t>Свидетели,</a:t>
            </a:r>
            <a:r>
              <a:rPr lang="ru-RU" u="none" baseline="0" dirty="0" smtClean="0"/>
              <a:t> у вас есть что добавить?</a:t>
            </a:r>
          </a:p>
          <a:p>
            <a:pPr>
              <a:buFontTx/>
              <a:buNone/>
            </a:pPr>
            <a:r>
              <a:rPr lang="ru-RU" b="1" u="sng" baseline="0" dirty="0" smtClean="0"/>
              <a:t>Свидетель 1: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none" baseline="0" dirty="0" smtClean="0"/>
              <a:t>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картине изображена девушка с темными волосами.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none" dirty="0" smtClean="0"/>
              <a:t> </a:t>
            </a:r>
            <a:r>
              <a:rPr lang="ru-RU" b="1" u="sng" baseline="0" dirty="0" smtClean="0"/>
              <a:t>Свидетель 2: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none" dirty="0" smtClean="0"/>
              <a:t>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Картина очень гармонична, ее детали подчеркивают яркость полуденного солнца, теплоту летнего итальянского дня.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none" dirty="0" smtClean="0"/>
              <a:t> </a:t>
            </a:r>
            <a:r>
              <a:rPr lang="ru-RU" b="1" u="sng" baseline="0" dirty="0" smtClean="0"/>
              <a:t>Свидетель 2: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none" dirty="0" smtClean="0"/>
              <a:t>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Художник, выполнивший ее – Карл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Брюлов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Tx/>
              <a:buChar char="-"/>
            </a:pPr>
            <a:r>
              <a:rPr lang="ru-RU" u="none" baseline="0" dirty="0" smtClean="0"/>
              <a:t>Итак, уважаемые знатоки искусств, удалось ли вам отыскать картину? (да, Карл </a:t>
            </a:r>
            <a:r>
              <a:rPr lang="ru-RU" u="none" baseline="0" dirty="0" err="1" smtClean="0"/>
              <a:t>Брюлов</a:t>
            </a:r>
            <a:r>
              <a:rPr lang="ru-RU" u="none" baseline="0" dirty="0" smtClean="0"/>
              <a:t> «Итальянский полдень»)</a:t>
            </a:r>
          </a:p>
          <a:p>
            <a:pPr>
              <a:buFontTx/>
              <a:buChar char="-"/>
            </a:pPr>
            <a:r>
              <a:rPr lang="ru-RU" u="none" baseline="0" dirty="0" smtClean="0"/>
              <a:t> Спасибо вы помогли нашему музею!</a:t>
            </a:r>
          </a:p>
          <a:p>
            <a:pPr>
              <a:buFontTx/>
              <a:buNone/>
            </a:pPr>
            <a:r>
              <a:rPr lang="ru-RU" u="none" baseline="0" dirty="0" smtClean="0"/>
              <a:t>Данная игра может использоваться на уроке передачи новых знаний, закреплении и обобщении. Заменив основную информацию учителя других предметов могут применять данный метод на своих уроках.</a:t>
            </a:r>
            <a:endParaRPr lang="ru-RU" u="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959D5-4F71-4BD6-B2EF-486A73A97E3C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8C0DD2-9CDD-4C5B-B564-C3D39B692C7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0FA95E-5B93-451A-A559-8A396D3D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000240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Ролевые игры на уроках изобразительного искусства.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785794"/>
            <a:ext cx="478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ПЕДСОВЕТ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9884" y="5214950"/>
            <a:ext cx="3838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изобразительного искусства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Спицына Анна Анатольевна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642918"/>
            <a:ext cx="78110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Имитационно-ролевые методы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обучения: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2571744"/>
            <a:ext cx="315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Имитационные упражнения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4643446"/>
            <a:ext cx="159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Деловая игра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4143380"/>
            <a:ext cx="1568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Ролевая игра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3071810"/>
            <a:ext cx="437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Организационно-деятельностные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игры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7224" y="2071678"/>
            <a:ext cx="4076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Организационно-мыслительные игры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6116" y="3571876"/>
            <a:ext cx="4623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конкретной ситуации 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кейс-стади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5072074"/>
            <a:ext cx="12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Аквариум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«Следствие ведут знатоки»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3" descr="C:\Users\Stas\Desktop\neiz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1357298"/>
            <a:ext cx="2623446" cy="1972831"/>
          </a:xfrm>
          <a:prstGeom prst="rect">
            <a:avLst/>
          </a:prstGeom>
          <a:noFill/>
        </p:spPr>
      </p:pic>
      <p:pic>
        <p:nvPicPr>
          <p:cNvPr id="6" name="Picture 3" descr="C:\Users\Stas\Desktop\babushkin-s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357298"/>
            <a:ext cx="2312305" cy="2000264"/>
          </a:xfrm>
          <a:prstGeom prst="rect">
            <a:avLst/>
          </a:prstGeom>
          <a:noFill/>
        </p:spPr>
      </p:pic>
      <p:pic>
        <p:nvPicPr>
          <p:cNvPr id="7" name="Picture 7" descr="C:\Users\Stas\Desktop\iuy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2643182"/>
            <a:ext cx="1714512" cy="2359421"/>
          </a:xfrm>
          <a:prstGeom prst="rect">
            <a:avLst/>
          </a:prstGeom>
          <a:noFill/>
        </p:spPr>
      </p:pic>
      <p:pic>
        <p:nvPicPr>
          <p:cNvPr id="8" name="Picture 7" descr="C:\Users\Stas\Desktop\ргн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7" y="3571875"/>
            <a:ext cx="3000396" cy="2247401"/>
          </a:xfrm>
          <a:prstGeom prst="rect">
            <a:avLst/>
          </a:prstGeom>
          <a:noFill/>
        </p:spPr>
      </p:pic>
      <p:pic>
        <p:nvPicPr>
          <p:cNvPr id="9" name="Picture 16" descr="C:\Users\Stas\Desktop\лл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5" y="3714752"/>
            <a:ext cx="2357454" cy="2812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294</Words>
  <Application>Microsoft Office PowerPoint</Application>
  <PresentationFormat>Экран (4:3)</PresentationFormat>
  <Paragraphs>35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Слайд 1</vt:lpstr>
      <vt:lpstr>Слайд 2</vt:lpstr>
      <vt:lpstr>«Следствие ведут знатоки»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Stas</dc:creator>
  <cp:lastModifiedBy>Stas</cp:lastModifiedBy>
  <cp:revision>11</cp:revision>
  <dcterms:created xsi:type="dcterms:W3CDTF">2014-11-06T10:36:37Z</dcterms:created>
  <dcterms:modified xsi:type="dcterms:W3CDTF">2014-11-07T06:26:44Z</dcterms:modified>
</cp:coreProperties>
</file>